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6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EBBDF-0ECB-4ADA-B286-A7DB76B44F6A}" type="datetimeFigureOut">
              <a:rPr lang="en-US" smtClean="0"/>
              <a:pPr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8CC61-17F1-4EE3-8110-CC022A87DD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nch-property.com/regions/limousin/food-gastronomy/" TargetMode="External"/><Relationship Id="rId4" Type="http://schemas.openxmlformats.org/officeDocument/2006/relationships/hyperlink" Target="http://www.chateauribagnac.com/en/leisure_whatson.php" TargetMode="External"/><Relationship Id="rId5" Type="http://schemas.openxmlformats.org/officeDocument/2006/relationships/hyperlink" Target="http://en.wikipedia.org/wiki/Limousin_(region)" TargetMode="External"/><Relationship Id="rId6" Type="http://schemas.openxmlformats.org/officeDocument/2006/relationships/hyperlink" Target="http://www.the-limousin.co.uk/culturepages/food.htm" TargetMode="External"/><Relationship Id="rId7" Type="http://schemas.openxmlformats.org/officeDocument/2006/relationships/hyperlink" Target="http://www.limousin.org/pages/history.html" TargetMode="External"/><Relationship Id="rId8" Type="http://schemas.openxmlformats.org/officeDocument/2006/relationships/hyperlink" Target="http://www.frenchentree.com/france-limousin-living/DisplayArticle.asp?ID=33147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rench-at-a-touch.com/French_Regions/Limousin/limousin_12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gif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Limousin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C</a:t>
            </a:r>
            <a:r>
              <a:rPr lang="fr-FR" dirty="0" err="1" smtClean="0"/>
              <a:t>èline</a:t>
            </a:r>
            <a:r>
              <a:rPr lang="fr-FR" dirty="0" smtClean="0"/>
              <a:t> Kickha</a:t>
            </a:r>
            <a:r>
              <a:rPr lang="fr-FR" dirty="0"/>
              <a:t>m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fêtes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4525963"/>
          </a:xfrm>
        </p:spPr>
        <p:txBody>
          <a:bodyPr/>
          <a:lstStyle/>
          <a:p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aout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y a un festival de </a:t>
            </a:r>
            <a:r>
              <a:rPr lang="en-US" dirty="0" err="1" smtClean="0"/>
              <a:t>boeuf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Ils</a:t>
            </a:r>
            <a:r>
              <a:rPr lang="en-US" dirty="0" smtClean="0"/>
              <a:t> </a:t>
            </a:r>
            <a:r>
              <a:rPr lang="en-US" dirty="0" err="1" smtClean="0"/>
              <a:t>ont</a:t>
            </a:r>
            <a:r>
              <a:rPr lang="en-US" dirty="0" smtClean="0"/>
              <a:t> des fur </a:t>
            </a:r>
            <a:r>
              <a:rPr lang="en-US" dirty="0" err="1" smtClean="0"/>
              <a:t>d’artifice</a:t>
            </a:r>
            <a:r>
              <a:rPr lang="en-US" dirty="0" smtClean="0"/>
              <a:t> pour </a:t>
            </a:r>
            <a:r>
              <a:rPr lang="en-US" dirty="0" err="1" smtClean="0"/>
              <a:t>prise</a:t>
            </a:r>
            <a:r>
              <a:rPr lang="en-US" dirty="0" smtClean="0"/>
              <a:t> de la Bastille.</a:t>
            </a:r>
          </a:p>
          <a:p>
            <a:endParaRPr lang="en-US" dirty="0" smtClean="0"/>
          </a:p>
        </p:txBody>
      </p:sp>
      <p:pic>
        <p:nvPicPr>
          <p:cNvPr id="18434" name="Picture 2" descr="C:\Users\Alli\Desktop\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219200"/>
            <a:ext cx="2959100" cy="2219325"/>
          </a:xfrm>
          <a:prstGeom prst="rect">
            <a:avLst/>
          </a:prstGeom>
          <a:noFill/>
        </p:spPr>
      </p:pic>
      <p:pic>
        <p:nvPicPr>
          <p:cNvPr id="18435" name="Picture 3" descr="C:\Users\Alli\Desktop\100712121222--Fireworks%2014th%20July%20-%20Sophie%20Robichon%20-%20Mairie%20de%20Par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810000"/>
            <a:ext cx="3348038" cy="22297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Visites</a:t>
            </a:r>
            <a:r>
              <a:rPr lang="en-US" dirty="0" smtClean="0"/>
              <a:t> </a:t>
            </a:r>
            <a:r>
              <a:rPr lang="en-US" dirty="0" err="1" smtClean="0"/>
              <a:t>Limousin</a:t>
            </a:r>
            <a:r>
              <a:rPr lang="en-US" dirty="0" smtClean="0"/>
              <a:t> </a:t>
            </a:r>
            <a:r>
              <a:rPr lang="en-US" dirty="0" err="1" smtClean="0"/>
              <a:t>parce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Les gents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tr</a:t>
            </a:r>
            <a:r>
              <a:rPr lang="fr-FR" dirty="0" err="1" smtClean="0"/>
              <a:t>és</a:t>
            </a:r>
            <a:r>
              <a:rPr lang="en-US" dirty="0" smtClean="0"/>
              <a:t> </a:t>
            </a:r>
            <a:r>
              <a:rPr lang="en-US" dirty="0" err="1" smtClean="0"/>
              <a:t>gentil</a:t>
            </a:r>
            <a:r>
              <a:rPr lang="en-US" dirty="0" smtClean="0"/>
              <a:t>.</a:t>
            </a:r>
          </a:p>
          <a:p>
            <a:r>
              <a:rPr lang="en-US" dirty="0" smtClean="0"/>
              <a:t>La </a:t>
            </a:r>
            <a:r>
              <a:rPr lang="en-US" dirty="0" err="1" smtClean="0"/>
              <a:t>nourriture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tr</a:t>
            </a:r>
            <a:r>
              <a:rPr lang="fr-FR" dirty="0" smtClean="0"/>
              <a:t>é</a:t>
            </a:r>
            <a:r>
              <a:rPr lang="en-US" dirty="0" smtClean="0"/>
              <a:t>s </a:t>
            </a:r>
            <a:r>
              <a:rPr lang="en-US" dirty="0" err="1" smtClean="0"/>
              <a:t>bonne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Les fêtes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amusant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 </a:t>
            </a:r>
            <a:r>
              <a:rPr lang="en-US" dirty="0" err="1" smtClean="0"/>
              <a:t>boeuf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frais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Limousin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tr</a:t>
            </a:r>
            <a:r>
              <a:rPr lang="fr-FR" dirty="0" smtClean="0"/>
              <a:t>é</a:t>
            </a:r>
            <a:r>
              <a:rPr lang="en-US" dirty="0" smtClean="0"/>
              <a:t>s </a:t>
            </a:r>
            <a:r>
              <a:rPr lang="en-US" dirty="0" err="1" smtClean="0"/>
              <a:t>joli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Bibliographie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hlinkClick r:id="rId2"/>
              </a:rPr>
              <a:t>http://www.french-at-a-touch.com/French_Regions/Limousin/limousin_12.htm</a:t>
            </a:r>
            <a:endParaRPr lang="en-US" sz="2400" dirty="0" smtClean="0"/>
          </a:p>
          <a:p>
            <a:r>
              <a:rPr lang="en-US" sz="2400" dirty="0" smtClean="0">
                <a:hlinkClick r:id="rId3"/>
              </a:rPr>
              <a:t>http://www.french-property.com/regions/limousin/food-gastronomy/</a:t>
            </a:r>
            <a:endParaRPr lang="en-US" sz="2400" dirty="0" smtClean="0"/>
          </a:p>
          <a:p>
            <a:r>
              <a:rPr lang="en-US" sz="2400" dirty="0" smtClean="0">
                <a:hlinkClick r:id="rId4"/>
              </a:rPr>
              <a:t>http://www.chateauribagnac.com/en/leisure_whatson.php</a:t>
            </a:r>
            <a:endParaRPr lang="en-US" sz="2400" dirty="0" smtClean="0"/>
          </a:p>
          <a:p>
            <a:r>
              <a:rPr lang="en-US" sz="2400" dirty="0" smtClean="0">
                <a:hlinkClick r:id="rId5"/>
              </a:rPr>
              <a:t>http://en.wikipedia.org/wiki/Limousin_(region)</a:t>
            </a:r>
            <a:endParaRPr lang="en-US" sz="2400" dirty="0" smtClean="0"/>
          </a:p>
          <a:p>
            <a:r>
              <a:rPr lang="en-US" sz="2400" u="sng" dirty="0">
                <a:hlinkClick r:id="rId6"/>
              </a:rPr>
              <a:t>http://www.the-limousin.co.uk/culturepages/food.htm</a:t>
            </a:r>
            <a:endParaRPr lang="en-US" sz="2400" dirty="0"/>
          </a:p>
          <a:p>
            <a:r>
              <a:rPr lang="en-US" sz="2400" dirty="0" smtClean="0">
                <a:hlinkClick r:id="rId7"/>
              </a:rPr>
              <a:t>http</a:t>
            </a:r>
            <a:r>
              <a:rPr lang="en-US" sz="2400" dirty="0">
                <a:hlinkClick r:id="rId7"/>
              </a:rPr>
              <a:t>://</a:t>
            </a:r>
            <a:r>
              <a:rPr lang="en-US" sz="2400" dirty="0" smtClean="0">
                <a:hlinkClick r:id="rId7"/>
              </a:rPr>
              <a:t>www.limousin.org/pages/history.html</a:t>
            </a:r>
            <a:endParaRPr lang="en-US" sz="2400" dirty="0" smtClean="0"/>
          </a:p>
          <a:p>
            <a:r>
              <a:rPr lang="en-US" sz="2400" dirty="0">
                <a:hlinkClick r:id="rId8"/>
              </a:rPr>
              <a:t>http://www.frenchentree.com/france-limousin-living/DisplayArticle.asp?ID=33147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Limousin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fr-FR" dirty="0" smtClean="0"/>
              <a:t>Capitale</a:t>
            </a:r>
            <a:r>
              <a:rPr lang="en-US" dirty="0" smtClean="0"/>
              <a:t>: Limoges</a:t>
            </a:r>
          </a:p>
          <a:p>
            <a:endParaRPr lang="en-US" dirty="0"/>
          </a:p>
          <a:p>
            <a:r>
              <a:rPr lang="en-US" dirty="0" smtClean="0"/>
              <a:t>Arrondissement: 8</a:t>
            </a:r>
          </a:p>
          <a:p>
            <a:endParaRPr lang="en-US" dirty="0"/>
          </a:p>
          <a:p>
            <a:r>
              <a:rPr lang="en-US" dirty="0" smtClean="0"/>
              <a:t>Le </a:t>
            </a:r>
            <a:r>
              <a:rPr lang="en-US" dirty="0" err="1" smtClean="0"/>
              <a:t>drapeau</a:t>
            </a:r>
            <a:endParaRPr lang="en-US" dirty="0" smtClean="0"/>
          </a:p>
          <a:p>
            <a:endParaRPr lang="fr-FR" dirty="0" smtClean="0"/>
          </a:p>
          <a:p>
            <a:r>
              <a:rPr lang="fr-FR" dirty="0" smtClean="0"/>
              <a:t>Le blason</a:t>
            </a:r>
            <a:endParaRPr lang="en-US" dirty="0"/>
          </a:p>
        </p:txBody>
      </p:sp>
      <p:pic>
        <p:nvPicPr>
          <p:cNvPr id="5" name="Content Placeholder 4" descr="flagge-limousin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00600" y="1752600"/>
            <a:ext cx="2934841" cy="1960474"/>
          </a:xfrm>
        </p:spPr>
      </p:pic>
      <p:cxnSp>
        <p:nvCxnSpPr>
          <p:cNvPr id="7" name="Straight Arrow Connector 6"/>
          <p:cNvCxnSpPr/>
          <p:nvPr/>
        </p:nvCxnSpPr>
        <p:spPr>
          <a:xfrm flipV="1">
            <a:off x="2971800" y="3124200"/>
            <a:ext cx="15240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upload.wikimedia.org/wikipedia/commons/thumb/7/7f/Blason_r%C3%A9gion_fr_Limousin.svg/75px-Blason_r%C3%A9gion_fr_Limousin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191000"/>
            <a:ext cx="852086" cy="942976"/>
          </a:xfrm>
          <a:prstGeom prst="rect">
            <a:avLst/>
          </a:prstGeom>
          <a:noFill/>
        </p:spPr>
      </p:pic>
      <p:cxnSp>
        <p:nvCxnSpPr>
          <p:cNvPr id="12" name="Straight Arrow Connector 11"/>
          <p:cNvCxnSpPr/>
          <p:nvPr/>
        </p:nvCxnSpPr>
        <p:spPr>
          <a:xfrm flipV="1">
            <a:off x="2819400" y="4800600"/>
            <a:ext cx="1371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Situation g</a:t>
            </a:r>
            <a:r>
              <a:rPr lang="fr-FR" dirty="0" smtClean="0"/>
              <a:t>é</a:t>
            </a:r>
            <a:r>
              <a:rPr lang="en-US" dirty="0" err="1" smtClean="0"/>
              <a:t>ographique</a:t>
            </a:r>
            <a:endParaRPr lang="en-US" dirty="0"/>
          </a:p>
        </p:txBody>
      </p:sp>
      <p:pic>
        <p:nvPicPr>
          <p:cNvPr id="5" name="Content Placeholder 4" descr="250px-Limousin_in_France.svg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2362200"/>
            <a:ext cx="2601275" cy="2486819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2362200"/>
            <a:ext cx="3124200" cy="2362200"/>
          </a:xfrm>
        </p:spPr>
        <p:txBody>
          <a:bodyPr/>
          <a:lstStyle/>
          <a:p>
            <a:r>
              <a:rPr lang="en-US" dirty="0" smtClean="0"/>
              <a:t>La R</a:t>
            </a:r>
            <a:r>
              <a:rPr lang="fr-FR" dirty="0" smtClean="0"/>
              <a:t>é</a:t>
            </a:r>
            <a:r>
              <a:rPr lang="en-US" dirty="0" err="1" smtClean="0"/>
              <a:t>gion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centre de la France </a:t>
            </a:r>
            <a:r>
              <a:rPr lang="en-US" dirty="0" err="1" smtClean="0"/>
              <a:t>mais</a:t>
            </a:r>
            <a:r>
              <a:rPr lang="en-US" dirty="0" smtClean="0"/>
              <a:t> un </a:t>
            </a:r>
            <a:r>
              <a:rPr lang="en-US" dirty="0" err="1" smtClean="0"/>
              <a:t>peu</a:t>
            </a:r>
            <a:r>
              <a:rPr lang="en-US" dirty="0" smtClean="0"/>
              <a:t> </a:t>
            </a:r>
            <a:r>
              <a:rPr lang="fr-FR" dirty="0" smtClean="0"/>
              <a:t>à</a:t>
            </a:r>
            <a:r>
              <a:rPr lang="en-US" dirty="0" smtClean="0"/>
              <a:t> gauche.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g</a:t>
            </a:r>
            <a:r>
              <a:rPr lang="fr-FR" dirty="0" err="1" smtClean="0"/>
              <a:t>éo</a:t>
            </a:r>
            <a:r>
              <a:rPr lang="en-US" dirty="0" err="1" smtClean="0"/>
              <a:t>graphie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Il y a beaucoup de </a:t>
            </a:r>
            <a:r>
              <a:rPr lang="en-US" dirty="0" err="1" smtClean="0"/>
              <a:t>collines</a:t>
            </a:r>
            <a:r>
              <a:rPr lang="en-US" dirty="0" smtClean="0"/>
              <a:t> et </a:t>
            </a:r>
            <a:r>
              <a:rPr lang="en-US" dirty="0" err="1" smtClean="0"/>
              <a:t>vall</a:t>
            </a:r>
            <a:r>
              <a:rPr lang="fr-FR" dirty="0" smtClean="0"/>
              <a:t>é</a:t>
            </a:r>
            <a:r>
              <a:rPr lang="en-US" dirty="0" err="1" smtClean="0"/>
              <a:t>es</a:t>
            </a:r>
            <a:r>
              <a:rPr lang="en-US" dirty="0" smtClean="0"/>
              <a:t> et </a:t>
            </a:r>
            <a:r>
              <a:rPr lang="en-US" dirty="0" err="1" smtClean="0"/>
              <a:t>aussi</a:t>
            </a:r>
            <a:r>
              <a:rPr lang="en-US" dirty="0" smtClean="0"/>
              <a:t> un grand </a:t>
            </a:r>
            <a:r>
              <a:rPr lang="en-US" dirty="0" err="1" smtClean="0"/>
              <a:t>montagne</a:t>
            </a:r>
            <a:r>
              <a:rPr lang="en-US" dirty="0" smtClean="0"/>
              <a:t> </a:t>
            </a:r>
            <a:r>
              <a:rPr lang="en-US" dirty="0" err="1" smtClean="0"/>
              <a:t>s’appelle</a:t>
            </a:r>
            <a:r>
              <a:rPr lang="en-US" dirty="0" smtClean="0"/>
              <a:t> le Massif Central </a:t>
            </a:r>
            <a:r>
              <a:rPr lang="en-US" dirty="0" err="1" smtClean="0"/>
              <a:t>Montagne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Aussi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y a </a:t>
            </a:r>
            <a:r>
              <a:rPr lang="en-US" dirty="0" err="1" smtClean="0"/>
              <a:t>beacoup</a:t>
            </a:r>
            <a:r>
              <a:rPr lang="en-US" dirty="0" smtClean="0"/>
              <a:t> de </a:t>
            </a:r>
            <a:r>
              <a:rPr lang="en-US" dirty="0" err="1" smtClean="0"/>
              <a:t>riv</a:t>
            </a:r>
            <a:r>
              <a:rPr lang="fr-FR" dirty="0" err="1" smtClean="0"/>
              <a:t>ières</a:t>
            </a:r>
            <a:r>
              <a:rPr lang="fr-FR" dirty="0" smtClean="0"/>
              <a:t> </a:t>
            </a:r>
            <a:r>
              <a:rPr lang="fr-FR" dirty="0" err="1" smtClean="0"/>
              <a:t>co</a:t>
            </a:r>
            <a:r>
              <a:rPr lang="en-US" dirty="0" err="1" smtClean="0"/>
              <a:t>mme</a:t>
            </a:r>
            <a:r>
              <a:rPr lang="en-US" dirty="0" smtClean="0"/>
              <a:t> la Dordogne, la Vienne, la </a:t>
            </a:r>
            <a:r>
              <a:rPr lang="en-US" dirty="0" err="1" smtClean="0"/>
              <a:t>Creuse</a:t>
            </a:r>
            <a:r>
              <a:rPr lang="en-US" dirty="0" smtClean="0"/>
              <a:t> et la Cher.</a:t>
            </a:r>
            <a:endParaRPr lang="en-US" dirty="0"/>
          </a:p>
        </p:txBody>
      </p:sp>
      <p:pic>
        <p:nvPicPr>
          <p:cNvPr id="5" name="Content Placeholder 4" descr="R_union_autour_de_la_montagn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48743" y="2362200"/>
            <a:ext cx="4338057" cy="280811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Politique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3352800"/>
          </a:xfrm>
        </p:spPr>
        <p:txBody>
          <a:bodyPr/>
          <a:lstStyle/>
          <a:p>
            <a:r>
              <a:rPr lang="en-US" dirty="0" smtClean="0"/>
              <a:t>Le Pr</a:t>
            </a:r>
            <a:r>
              <a:rPr lang="fr-FR" dirty="0" err="1" smtClean="0"/>
              <a:t>èsident</a:t>
            </a:r>
            <a:r>
              <a:rPr lang="fr-FR" dirty="0" smtClean="0"/>
              <a:t> de Li</a:t>
            </a:r>
            <a:r>
              <a:rPr lang="en-US" dirty="0" smtClean="0"/>
              <a:t>m</a:t>
            </a:r>
            <a:r>
              <a:rPr lang="fr-FR" dirty="0" err="1" smtClean="0"/>
              <a:t>ousin</a:t>
            </a:r>
            <a:r>
              <a:rPr lang="fr-FR" dirty="0" smtClean="0"/>
              <a:t> s’appelle Jean-Paul </a:t>
            </a:r>
            <a:r>
              <a:rPr lang="fr-FR" dirty="0" err="1" smtClean="0"/>
              <a:t>Denanot</a:t>
            </a:r>
            <a:r>
              <a:rPr lang="fr-FR" dirty="0" smtClean="0"/>
              <a:t>.  Il est le </a:t>
            </a:r>
            <a:r>
              <a:rPr lang="fr-FR" dirty="0" err="1" smtClean="0"/>
              <a:t>president</a:t>
            </a:r>
            <a:r>
              <a:rPr lang="fr-FR" dirty="0" smtClean="0"/>
              <a:t> depuis 2010 et il son terme va finir dans 2014.  </a:t>
            </a:r>
            <a:endParaRPr lang="en-US" dirty="0"/>
          </a:p>
        </p:txBody>
      </p:sp>
      <p:pic>
        <p:nvPicPr>
          <p:cNvPr id="5" name="Content Placeholder 4" descr="imgr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34000" y="1828800"/>
            <a:ext cx="2529183" cy="319867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Le </a:t>
            </a:r>
            <a:r>
              <a:rPr lang="en-US" dirty="0" err="1" smtClean="0"/>
              <a:t>Produits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Limousin</a:t>
            </a:r>
            <a:r>
              <a:rPr lang="en-US" dirty="0" smtClean="0"/>
              <a:t>, on </a:t>
            </a:r>
            <a:r>
              <a:rPr lang="en-US" dirty="0" err="1" smtClean="0"/>
              <a:t>éleve</a:t>
            </a:r>
            <a:r>
              <a:rPr lang="en-US" dirty="0" smtClean="0"/>
              <a:t> les </a:t>
            </a:r>
            <a:r>
              <a:rPr lang="en-US" dirty="0" err="1" smtClean="0"/>
              <a:t>vaches</a:t>
            </a:r>
            <a:r>
              <a:rPr lang="en-US" dirty="0" smtClean="0"/>
              <a:t> pour </a:t>
            </a:r>
            <a:r>
              <a:rPr lang="en-US" dirty="0" err="1" smtClean="0"/>
              <a:t>boeuf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Aussi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Limousin</a:t>
            </a:r>
            <a:r>
              <a:rPr lang="en-US" dirty="0" smtClean="0"/>
              <a:t>, </a:t>
            </a:r>
            <a:r>
              <a:rPr lang="en-US" dirty="0" err="1" smtClean="0"/>
              <a:t>il</a:t>
            </a:r>
            <a:r>
              <a:rPr lang="en-US" dirty="0" smtClean="0"/>
              <a:t> y a bon pommes.</a:t>
            </a:r>
          </a:p>
          <a:p>
            <a:endParaRPr lang="en-US" dirty="0"/>
          </a:p>
        </p:txBody>
      </p:sp>
      <p:pic>
        <p:nvPicPr>
          <p:cNvPr id="5" name="Content Placeholder 4" descr="cow-stomach-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167873"/>
            <a:ext cx="4038600" cy="339061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Voila le </a:t>
            </a:r>
            <a:r>
              <a:rPr lang="en-US" dirty="0" err="1" smtClean="0"/>
              <a:t>vieux</a:t>
            </a:r>
            <a:r>
              <a:rPr lang="en-US" dirty="0" smtClean="0"/>
              <a:t> </a:t>
            </a:r>
            <a:r>
              <a:rPr lang="en-US" dirty="0" err="1" smtClean="0"/>
              <a:t>blason</a:t>
            </a:r>
            <a:r>
              <a:rPr lang="en-US" dirty="0" smtClean="0"/>
              <a:t> de </a:t>
            </a:r>
            <a:r>
              <a:rPr lang="en-US" dirty="0" err="1" smtClean="0"/>
              <a:t>Limousin</a:t>
            </a:r>
            <a:endParaRPr lang="en-US" dirty="0" smtClean="0"/>
          </a:p>
          <a:p>
            <a:r>
              <a:rPr lang="en-US" dirty="0" smtClean="0"/>
              <a:t>Pendant le </a:t>
            </a:r>
            <a:r>
              <a:rPr lang="en-US" dirty="0" err="1" smtClean="0"/>
              <a:t>ans</a:t>
            </a:r>
            <a:r>
              <a:rPr lang="en-US" dirty="0" smtClean="0"/>
              <a:t> de 1200 </a:t>
            </a:r>
            <a:r>
              <a:rPr lang="en-US" dirty="0" err="1" smtClean="0"/>
              <a:t>l’anglais</a:t>
            </a:r>
            <a:r>
              <a:rPr lang="en-US" dirty="0" smtClean="0"/>
              <a:t> et le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  <a:r>
              <a:rPr lang="en-US" dirty="0" err="1" smtClean="0"/>
              <a:t>français</a:t>
            </a:r>
            <a:r>
              <a:rPr lang="en-US" dirty="0" smtClean="0"/>
              <a:t> </a:t>
            </a:r>
            <a:r>
              <a:rPr lang="en-US" dirty="0" err="1" smtClean="0"/>
              <a:t>ont</a:t>
            </a:r>
            <a:r>
              <a:rPr lang="en-US" dirty="0" smtClean="0"/>
              <a:t> </a:t>
            </a:r>
            <a:r>
              <a:rPr lang="en-US" dirty="0" err="1" smtClean="0"/>
              <a:t>veux</a:t>
            </a:r>
            <a:r>
              <a:rPr lang="en-US" dirty="0" smtClean="0"/>
              <a:t> </a:t>
            </a:r>
            <a:r>
              <a:rPr lang="en-US" dirty="0" err="1" smtClean="0"/>
              <a:t>Limousin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Dans</a:t>
            </a:r>
            <a:r>
              <a:rPr lang="en-US" dirty="0" smtClean="0"/>
              <a:t> 1790 </a:t>
            </a:r>
            <a:r>
              <a:rPr lang="en-US" dirty="0" err="1" smtClean="0"/>
              <a:t>Limousin</a:t>
            </a:r>
            <a:r>
              <a:rPr lang="en-US" dirty="0" smtClean="0"/>
              <a:t> a </a:t>
            </a:r>
            <a:r>
              <a:rPr lang="fr-FR" dirty="0" smtClean="0"/>
              <a:t>é</a:t>
            </a:r>
            <a:r>
              <a:rPr lang="en-US" dirty="0" err="1" smtClean="0"/>
              <a:t>té</a:t>
            </a:r>
            <a:r>
              <a:rPr lang="en-US" dirty="0" smtClean="0"/>
              <a:t> la pi</a:t>
            </a:r>
            <a:r>
              <a:rPr lang="fr-FR" dirty="0" err="1" smtClean="0"/>
              <a:t>èce</a:t>
            </a:r>
            <a:r>
              <a:rPr lang="fr-FR" dirty="0" smtClean="0"/>
              <a:t> de</a:t>
            </a:r>
            <a:r>
              <a:rPr lang="en-US" dirty="0" smtClean="0"/>
              <a:t> France.</a:t>
            </a:r>
          </a:p>
          <a:p>
            <a:r>
              <a:rPr lang="en-US" dirty="0" smtClean="0"/>
              <a:t>Il y a des </a:t>
            </a:r>
            <a:r>
              <a:rPr lang="en-US" dirty="0" err="1" smtClean="0"/>
              <a:t>dessins</a:t>
            </a:r>
            <a:r>
              <a:rPr lang="en-US" dirty="0" smtClean="0"/>
              <a:t> </a:t>
            </a:r>
            <a:r>
              <a:rPr lang="en-US" dirty="0" err="1" smtClean="0"/>
              <a:t>grotte</a:t>
            </a:r>
            <a:r>
              <a:rPr lang="en-US" dirty="0" smtClean="0"/>
              <a:t> </a:t>
            </a:r>
            <a:r>
              <a:rPr lang="en-US" dirty="0" err="1" smtClean="0"/>
              <a:t>depuis</a:t>
            </a:r>
            <a:r>
              <a:rPr lang="en-US" dirty="0" smtClean="0"/>
              <a:t> 18,000B.C.E</a:t>
            </a:r>
            <a:endParaRPr lang="en-US" dirty="0"/>
          </a:p>
        </p:txBody>
      </p:sp>
      <p:pic>
        <p:nvPicPr>
          <p:cNvPr id="16386" name="Picture 2" descr="C:\Users\Alli\Desktop\FichierArmes_Vicomtes_Limog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838200"/>
            <a:ext cx="1619250" cy="1781175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 flipV="1">
            <a:off x="6477000" y="1295400"/>
            <a:ext cx="6858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7" name="Picture 3" descr="C:\Users\Alli\Desktop\1222118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4572000"/>
            <a:ext cx="2793613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célèbres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Jean Giraudoux </a:t>
            </a:r>
            <a:r>
              <a:rPr lang="en-US" dirty="0" err="1" smtClean="0"/>
              <a:t>est</a:t>
            </a:r>
            <a:r>
              <a:rPr lang="en-US" dirty="0" smtClean="0"/>
              <a:t> un </a:t>
            </a:r>
            <a:r>
              <a:rPr lang="en-US" dirty="0" err="1" smtClean="0"/>
              <a:t>écrivain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Auguste</a:t>
            </a:r>
            <a:r>
              <a:rPr lang="en-US" dirty="0" smtClean="0"/>
              <a:t> Renoir </a:t>
            </a:r>
            <a:r>
              <a:rPr lang="en-US" dirty="0" err="1" smtClean="0"/>
              <a:t>est</a:t>
            </a:r>
            <a:r>
              <a:rPr lang="en-US" dirty="0" smtClean="0"/>
              <a:t> un </a:t>
            </a:r>
            <a:r>
              <a:rPr lang="en-US" dirty="0" err="1" smtClean="0"/>
              <a:t>peintre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Ils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de </a:t>
            </a:r>
            <a:r>
              <a:rPr lang="en-US" dirty="0" err="1" smtClean="0"/>
              <a:t>france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7410" name="Picture 2" descr="C:\Users\Alli\Desktop\Self%20Portrait%20Pierre%20Auguste%20Reno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3505200"/>
            <a:ext cx="1575012" cy="1992485"/>
          </a:xfrm>
          <a:prstGeom prst="rect">
            <a:avLst/>
          </a:prstGeom>
          <a:noFill/>
        </p:spPr>
      </p:pic>
      <p:pic>
        <p:nvPicPr>
          <p:cNvPr id="17411" name="Picture 3" descr="C:\Users\Alli\Desktop\230px-Jean_Giraudoux_1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676400"/>
            <a:ext cx="852512" cy="12112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Spécialités de cuisine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nourriture Li</a:t>
            </a:r>
            <a:r>
              <a:rPr lang="en-US" dirty="0" err="1" smtClean="0"/>
              <a:t>mousin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cél</a:t>
            </a:r>
            <a:r>
              <a:rPr lang="fr-FR" dirty="0" err="1" smtClean="0"/>
              <a:t>èb</a:t>
            </a:r>
            <a:r>
              <a:rPr lang="fr-FR" dirty="0" smtClean="0"/>
              <a:t> pour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r>
              <a:rPr lang="en-US" dirty="0" smtClean="0"/>
              <a:t>Les pommes</a:t>
            </a:r>
          </a:p>
          <a:p>
            <a:r>
              <a:rPr lang="en-US" dirty="0" smtClean="0"/>
              <a:t>Les </a:t>
            </a:r>
            <a:r>
              <a:rPr lang="en-US" dirty="0" err="1" smtClean="0"/>
              <a:t>marrons</a:t>
            </a:r>
            <a:endParaRPr lang="en-US" dirty="0" smtClean="0"/>
          </a:p>
          <a:p>
            <a:r>
              <a:rPr lang="en-US" dirty="0" smtClean="0"/>
              <a:t>Les </a:t>
            </a:r>
            <a:r>
              <a:rPr lang="en-US" dirty="0" err="1" smtClean="0"/>
              <a:t>moutarde</a:t>
            </a:r>
            <a:r>
              <a:rPr lang="en-US" dirty="0" smtClean="0"/>
              <a:t> violet</a:t>
            </a:r>
          </a:p>
          <a:p>
            <a:r>
              <a:rPr lang="en-US" dirty="0" smtClean="0"/>
              <a:t>Les </a:t>
            </a:r>
            <a:r>
              <a:rPr lang="en-US" dirty="0" err="1" smtClean="0"/>
              <a:t>bouef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4538</TotalTime>
  <Words>348</Words>
  <Application>Microsoft Macintosh PowerPoint</Application>
  <PresentationFormat>On-screen Show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Limousin</vt:lpstr>
      <vt:lpstr>Limousin</vt:lpstr>
      <vt:lpstr>Situation géographique</vt:lpstr>
      <vt:lpstr>La géographie</vt:lpstr>
      <vt:lpstr>La Politique</vt:lpstr>
      <vt:lpstr> Le Produits</vt:lpstr>
      <vt:lpstr>Histoire</vt:lpstr>
      <vt:lpstr>célèbres</vt:lpstr>
      <vt:lpstr>Spécialités de cuisine</vt:lpstr>
      <vt:lpstr>Les fêtes</vt:lpstr>
      <vt:lpstr>Visites Limousin parce que…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Limousin</dc:title>
  <dc:creator>Allison Kickham</dc:creator>
  <cp:lastModifiedBy>user</cp:lastModifiedBy>
  <cp:revision>1</cp:revision>
  <dcterms:created xsi:type="dcterms:W3CDTF">2012-09-06T12:09:19Z</dcterms:created>
  <dcterms:modified xsi:type="dcterms:W3CDTF">2012-09-06T12:10:30Z</dcterms:modified>
</cp:coreProperties>
</file>